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8" r:id="rId3"/>
    <p:sldId id="261" r:id="rId4"/>
    <p:sldId id="265" r:id="rId5"/>
    <p:sldId id="268" r:id="rId6"/>
    <p:sldId id="257" r:id="rId7"/>
    <p:sldId id="270" r:id="rId8"/>
    <p:sldId id="266" r:id="rId9"/>
    <p:sldId id="269" r:id="rId10"/>
    <p:sldId id="267" r:id="rId11"/>
    <p:sldId id="271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25A-F545-4C91-8CF9-E7388940DB0C}" type="datetimeFigureOut">
              <a:rPr lang="ru-RU" smtClean="0"/>
              <a:pPr/>
              <a:t>22.08.2016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87A3-0021-4AFA-AA61-188A9A2E10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25A-F545-4C91-8CF9-E7388940DB0C}" type="datetimeFigureOut">
              <a:rPr lang="ru-RU" smtClean="0"/>
              <a:pPr/>
              <a:t>22.08.2016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87A3-0021-4AFA-AA61-188A9A2E10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25A-F545-4C91-8CF9-E7388940DB0C}" type="datetimeFigureOut">
              <a:rPr lang="ru-RU" smtClean="0"/>
              <a:pPr/>
              <a:t>22.08.2016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87A3-0021-4AFA-AA61-188A9A2E10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25A-F545-4C91-8CF9-E7388940DB0C}" type="datetimeFigureOut">
              <a:rPr lang="ru-RU" smtClean="0"/>
              <a:pPr/>
              <a:t>22.08.2016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87A3-0021-4AFA-AA61-188A9A2E10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25A-F545-4C91-8CF9-E7388940DB0C}" type="datetimeFigureOut">
              <a:rPr lang="ru-RU" smtClean="0"/>
              <a:pPr/>
              <a:t>22.08.2016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87A3-0021-4AFA-AA61-188A9A2E10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25A-F545-4C91-8CF9-E7388940DB0C}" type="datetimeFigureOut">
              <a:rPr lang="ru-RU" smtClean="0"/>
              <a:pPr/>
              <a:t>22.08.2016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87A3-0021-4AFA-AA61-188A9A2E10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25A-F545-4C91-8CF9-E7388940DB0C}" type="datetimeFigureOut">
              <a:rPr lang="ru-RU" smtClean="0"/>
              <a:pPr/>
              <a:t>22.08.2016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87A3-0021-4AFA-AA61-188A9A2E10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25A-F545-4C91-8CF9-E7388940DB0C}" type="datetimeFigureOut">
              <a:rPr lang="ru-RU" smtClean="0"/>
              <a:pPr/>
              <a:t>22.08.2016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87A3-0021-4AFA-AA61-188A9A2E10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25A-F545-4C91-8CF9-E7388940DB0C}" type="datetimeFigureOut">
              <a:rPr lang="ru-RU" smtClean="0"/>
              <a:pPr/>
              <a:t>22.08.2016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87A3-0021-4AFA-AA61-188A9A2E10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25A-F545-4C91-8CF9-E7388940DB0C}" type="datetimeFigureOut">
              <a:rPr lang="ru-RU" smtClean="0"/>
              <a:pPr/>
              <a:t>22.08.2016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87A3-0021-4AFA-AA61-188A9A2E10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25A-F545-4C91-8CF9-E7388940DB0C}" type="datetimeFigureOut">
              <a:rPr lang="ru-RU" smtClean="0"/>
              <a:pPr/>
              <a:t>22.08.2016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5887A3-0021-4AFA-AA61-188A9A2E10D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20E25A-F545-4C91-8CF9-E7388940DB0C}" type="datetimeFigureOut">
              <a:rPr lang="ru-RU" smtClean="0"/>
              <a:pPr/>
              <a:t>22.08.2016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5887A3-0021-4AFA-AA61-188A9A2E10D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63mastika@gmail.com" TargetMode="External"/><Relationship Id="rId2" Type="http://schemas.openxmlformats.org/officeDocument/2006/relationships/hyperlink" Target="mailto:ooomastika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stika63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492480" cy="1296144"/>
          </a:xfrm>
          <a:ln>
            <a:noFill/>
          </a:ln>
        </p:spPr>
        <p:txBody>
          <a:bodyPr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+mn-lt"/>
              </a:rPr>
              <a:t>ООО «МАСТИКА»</a:t>
            </a:r>
            <a:endParaRPr lang="ru-RU" sz="7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7859216" cy="14401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4000" dirty="0" smtClean="0"/>
              <a:t>Производство и   реализация  Битумно-полимерных материалов  </a:t>
            </a:r>
            <a:endParaRPr lang="ru-RU" sz="40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Праймер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«ПЛ-М»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72816"/>
            <a:ext cx="4161656" cy="465475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Полимерно-битумная  (ПЛ-М) ТУ 5775-001-01297858-01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для обработки металлоконструкций и трубопроводов от коррозии, применяется как грунт под битумные мастики и мастичные материал. Используется  для гидроизоляции и  защиты от атмосферного воздействия  металла, дерева, бетона.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Обладает хорошим сцеплением с поверхностью. Образует на поверхности прочную защитную плёнку.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раймер ПЛ-М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628800"/>
            <a:ext cx="3179845" cy="4769768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Технические характеристики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70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82952"/>
                <a:gridCol w="27466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черный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Вязкость по ВЗ-4 при 20̊ С, с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20±5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Сухой остаток, %, не менее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Адгезия к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праймированной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стали при 20˚С мастик, МПа, не менее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Полимерных лент, Н/см,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 менее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Адгезия к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праймированной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стали полимерных лент после выдержки в воде в течение 1000 часов при 40˚С Н/см, не менее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отслаивания покрытий при катодной поляризации,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см2, не более, при 20˚С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при 40˚С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496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Наши контакты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446008, Самарская область, г. Сызрань,Промзона,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территория ООО «Адгезия-ЗИМ»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Телефон отдела продаж: +7 (8464) 99-90-07, +7 (8482) 57-00-17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Факс: +7 (8464) 99-90-09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E-mail: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ooomastika@gmail.com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63mastika@gmail.com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www.mastika63.ru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Мы с радостью ответим на все интересующие Вас вопросы!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 компании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767808"/>
          </a:xfrm>
        </p:spPr>
        <p:txBody>
          <a:bodyPr>
            <a:normAutofit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1950 г.  Решение Совета Министров СССР о строительстве в городе Сызрань завода  изоляционных материалов.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1961 г.  Сызранский завод изоляционных материалов поставляет свою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продукцию по всей территории СССР. 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2015 г. Производственные линии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модернизированы  и оснащены уникальным оборудованием. В  производстве используются инновационные материалы и технологии.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Собственная аттестованная лаборатория, что позволяет гарантировать качество выпускаемой продукции. 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На сегодня день предприятие имеет возможность выпускать около 50 тысяч тонн мастики и  около 35 тысяч тонн ПБВ в год.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5536" y="620688"/>
            <a:ext cx="83529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Предприятие более 50 лет специализируется на выпуске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битумно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– полимерных материалов. Современное технологическое оборудование, квалификация персонала и сотрудничество с отраслевыми институтами позволяют постоянно совершенствовать качество изоляционных материалов. В 2014 г. было разработано несколько марок мастик холодного применения.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1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708920"/>
            <a:ext cx="4896544" cy="3672408"/>
          </a:xfrm>
          <a:prstGeom prst="rect">
            <a:avLst/>
          </a:prstGeom>
        </p:spPr>
      </p:pic>
      <p:pic>
        <p:nvPicPr>
          <p:cNvPr id="8" name="Рисунок 7" descr="DSC000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708920"/>
            <a:ext cx="2736304" cy="3648405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Мастика «БТ-102»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3560"/>
            <a:ext cx="3585592" cy="45720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Мастика холодного нанесения  «БТ-102» ТУ 5775-007-48097807-2014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для устройства мастичных кровель, новых и реконструкции всех видов старых кровель (черепица, шифер, оцинковка, рубероид).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Используется в качестве отделочного и защитного покрытия для металлических конструкций, обладает хорошей проникающей способностью и может использоваться для пропитки деревянных и  бетонных поверхностей.  </a:t>
            </a:r>
          </a:p>
          <a:p>
            <a:endParaRPr lang="ru-RU" dirty="0"/>
          </a:p>
        </p:txBody>
      </p:sp>
      <p:pic>
        <p:nvPicPr>
          <p:cNvPr id="4" name="Рисунок 3" descr="БТ 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628800"/>
            <a:ext cx="2976330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Технические характеристики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2060848"/>
          <a:ext cx="8003232" cy="39906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32134"/>
                <a:gridCol w="2671098"/>
              </a:tblGrid>
              <a:tr h="29188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Цвет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черный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188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Вязкость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условная по ВЗ-246 при температуре 20 ̊С, 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40-50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188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Массовая доля нелетучих веществ, % не менее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1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Водостойкость при температуре 20±3 ̊С в течение 24 часов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пузырей, вздутий и отслоений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1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Время высыхания пленки до ст.2 при температуре 20±2 ̊С, ч, не более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1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Стойкость пленки к статистическому воздействию воды при температуре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20±2 ̊С, ч, не менее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8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Стойкость пленки к статистическому воздействию 3%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р-ра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NaCL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при температуре 20±2 ̊С, ч, не менее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Прочность сцепления между слоями,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Мпа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(кг/см3), не менее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0,1 (1,0)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Мастика «БТ -103»,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«БТ-103-Л»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84784"/>
            <a:ext cx="4161656" cy="4870776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Мастика холодного применения гидроизоляционная «БТ-103» ТУ 5775-007-48097807-2014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для гидроизоляционной защиты фундаментов, свай, подвалов, заглубляемых емкостей, полов бассейнов, ванн, душевых, антикоррозионной обработки металлических конструкций, в том числе трубопроводов.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Мастика холодного нанесения гидроизоляционная «БТ–103–Л» ТУ 5775-007-48097807-2014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гидроизоляционной защиты фундаментов, свай, подвалов, заглубляемых емкостей, полов бассейнов, ванн, душевых, антикоррозионной обработки металлических конструкций, бетонных и асфальтобетонных поверхностей.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Основными преимуществами  является экономичность в совокупности с  надёжными  эксплуатационными характеристиками. Температура применения не ниже +5 ˚С.</a:t>
            </a:r>
          </a:p>
        </p:txBody>
      </p:sp>
      <p:pic>
        <p:nvPicPr>
          <p:cNvPr id="4" name="Рисунок 3" descr="БТ 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556792"/>
            <a:ext cx="3240360" cy="4788532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Технические характеристики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672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82952"/>
                <a:gridCol w="27466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Цвет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черный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Вязкость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условная по ВЗ-246 при температуре 20 ̊С, с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35-45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Массовая доля нелетучих веществ, % не менее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Водостойкость при температуре 20±3 ̊С в течение 24 часов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пузырей, вздутий и отслоений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Время высыхания пленки до ст.2 при температуре 20±2 ̊С, ч, не более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Стойкость пленки к статистическому воздействию воды при температуре 20±2 ̊С, ч, не менее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Стойкость пленки к статистическому воздействию 3%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р-ра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NaCL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при температуре 20±2 ̊С, ч, не менее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Мастика «БТ -104»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00808"/>
            <a:ext cx="4161656" cy="465475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Мастика холодного нанесения приклеивающая «БТ-104» ТУ 5775-007-48097807-2014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для приклеивания рулонных битумных,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битумно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–полимерных, кровельных и гидроизоляционных материалов, а также гибкой черепицы к бетонным, металлическим,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цементно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–песчаным и другим поверхностям.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Т 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340768"/>
            <a:ext cx="3264363" cy="489654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Технические характеристики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799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82952"/>
                <a:gridCol w="27466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Цвет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черный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Вязкость условная по ВЗ-246 при температуре 20 ̊С, 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30-40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Массовая доля нелетучих веществ, % не менее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Прочность сцепления между слоями,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Мпа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(кг/см3), не менее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0,1 (1,0)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Водостойкость при температуре 20±3 ̊С в течение 24 часов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пузырей, вздутий и отслоений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Время высыхания пленки до ст.2 при температуре 20±2 ̊С, ч, не более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Стойкость пленки к статистическому воздействию воды при температуре 20±2 ̊С, ч, не менее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Стойкость пленки к статистическому воздействию 3%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р-ра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NaCL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при температуре 20±2 ̊С, ч, не менее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484</TotalTime>
  <Words>842</Words>
  <Application>Microsoft Office PowerPoint</Application>
  <PresentationFormat>Экран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ООО «МАСТИКА»</vt:lpstr>
      <vt:lpstr>О компании</vt:lpstr>
      <vt:lpstr>Слайд 3</vt:lpstr>
      <vt:lpstr>Мастика «БТ-102»</vt:lpstr>
      <vt:lpstr>Технические характеристики</vt:lpstr>
      <vt:lpstr>Мастика «БТ -103»,                 «БТ-103-Л» </vt:lpstr>
      <vt:lpstr>Технические характеристики</vt:lpstr>
      <vt:lpstr>Мастика «БТ -104» </vt:lpstr>
      <vt:lpstr>Технические характеристики</vt:lpstr>
      <vt:lpstr>Праймер «ПЛ-М» </vt:lpstr>
      <vt:lpstr>Технические характеристики</vt:lpstr>
      <vt:lpstr>Наши 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«Мастика»</dc:title>
  <dc:creator>Secretar</dc:creator>
  <cp:lastModifiedBy>Secretar</cp:lastModifiedBy>
  <cp:revision>69</cp:revision>
  <dcterms:created xsi:type="dcterms:W3CDTF">2016-07-13T10:08:53Z</dcterms:created>
  <dcterms:modified xsi:type="dcterms:W3CDTF">2016-08-22T07:54:37Z</dcterms:modified>
</cp:coreProperties>
</file>